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8" r:id="rId3"/>
    <p:sldId id="259" r:id="rId4"/>
    <p:sldId id="257" r:id="rId5"/>
    <p:sldId id="261" r:id="rId6"/>
    <p:sldId id="262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FF5"/>
    <a:srgbClr val="867D8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4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0147B3-5677-4733-B782-1488BE4C9472}" type="datetimeFigureOut">
              <a:rPr lang="ru-RU" smtClean="0"/>
              <a:pPr/>
              <a:t>22.12.2016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2BBC3B-7425-4FB1-A622-FAAD8A1C46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689691"/>
            <a:ext cx="6465193" cy="5819264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848871"/>
            <a:ext cx="9144000" cy="84731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98489" y="566672"/>
            <a:ext cx="685156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Воспитатель</a:t>
            </a:r>
          </a:p>
          <a:p>
            <a:pPr algn="r"/>
            <a:endParaRPr lang="ru-RU" sz="66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66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66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66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Подготовила:</a:t>
            </a:r>
          </a:p>
          <a:p>
            <a:pPr algn="r"/>
            <a:r>
              <a:rPr lang="ru-RU" sz="1400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Гриценко</a:t>
            </a:r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Валентина, </a:t>
            </a:r>
          </a:p>
          <a:p>
            <a:pPr algn="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обучающаяся 10 класса</a:t>
            </a:r>
          </a:p>
          <a:p>
            <a:pPr algn="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МКОУ СОШ №6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100000" l="9646" r="89988">
                        <a14:foregroundMark x1="17094" y1="32500" x2="16728" y2="32375"/>
                        <a14:foregroundMark x1="16484" y1="32750" x2="16484" y2="32750"/>
                        <a14:backgroundMark x1="12454" y1="9750" x2="3907" y2="1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116" y="1917290"/>
            <a:ext cx="4886632" cy="45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4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6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4376" y="991732"/>
            <a:ext cx="47042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Профессия воспитателя появилась впервые еще в Античной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Греции,но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не получила была распространена, поскольку воспитанием детей состоятельных людей занимались рабы, а дети крестьян не получали образования вообще. В эволюционирующем обществе , профессия воспитателя переросла в профессию домашнего наставника, чья цель была сосредоточена на воспитании потомства работодателя.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Несколько веков назад, работа воспитателя и педагога обрела массовую направленность, чему способствовало появление первых школ. На плечи воспитателя была возложена огромная задача, заключавшаяся в формировании молодых юношей и девушек, и в последующем направлении на выбранный путь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2367" y="407624"/>
            <a:ext cx="4467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История профессии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901" y="1115510"/>
            <a:ext cx="926592" cy="2139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042" y="977909"/>
            <a:ext cx="2831334" cy="2414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87" y="3525398"/>
            <a:ext cx="3987989" cy="29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4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5760" y="200746"/>
            <a:ext cx="9465972" cy="84731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6365" y="270458"/>
            <a:ext cx="685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Есть такая профессия…</a:t>
            </a:r>
            <a:endParaRPr lang="ru-RU" sz="4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43" y="12559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8686" y="1650745"/>
            <a:ext cx="4746872" cy="4372683"/>
          </a:xfrm>
          <a:prstGeom prst="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Воспитатель обязан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всегда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находится рядом с детьми: в группе, на прогулке, во время обеда и сна. Каждую минуту и секунду он должен неукоснительно следить за их благополучием и безопасностью. Но на этом не ограничиваются его обязанности. Кроме этого, воспитатель проводит развивающие занятия с детьми, читает и рассказывает им сказки, следит за порядком и дисциплиной в группе, ведет различную групповую документацию, принимает активное участие в организации и проведении утренников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9700" y="1255923"/>
            <a:ext cx="3885165" cy="51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29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6556" y="329462"/>
            <a:ext cx="6106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Важнее всего для воспитания детей считаю умение общаться с ними на равных, понимать и уважать их </a:t>
            </a:r>
            <a:r>
              <a:rPr lang="ru-RU" i="1" dirty="0" smtClean="0"/>
              <a:t>мнение, любить, безусловно, </a:t>
            </a:r>
            <a:r>
              <a:rPr lang="ru-RU" i="1" dirty="0"/>
              <a:t>детей такими, какие они </a:t>
            </a:r>
            <a:r>
              <a:rPr lang="ru-RU" i="1" dirty="0" smtClean="0"/>
              <a:t>есть.</a:t>
            </a:r>
            <a:endParaRPr lang="ru-RU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27" y="2070394"/>
            <a:ext cx="4381861" cy="36483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6158" y="1630496"/>
            <a:ext cx="3585990" cy="47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0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806" y="319489"/>
            <a:ext cx="4448935" cy="101079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 специальности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201" y="3407098"/>
            <a:ext cx="4374748" cy="279539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4756" y="1539606"/>
            <a:ext cx="5859093" cy="448661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Специальность можно получить в педагогическом вузе. Обычно за время учебы человек осваивает не только профессию воспитателя, но и одну дополнительную специализацию по выбору: изобразительной деятельности, физического воспитания, 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психолога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0505" y="3382177"/>
            <a:ext cx="4072987" cy="31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2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9955" y="2049139"/>
            <a:ext cx="4354417" cy="3657599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/>
              <a:t>Внимательность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/>
              <a:t>Ответственность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/>
              <a:t>Отзывчивость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/>
              <a:t>Тактичность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/>
              <a:t>Общительность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/>
              <a:t>Терпеливость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800" dirty="0" smtClean="0"/>
              <a:t>Любовь к детям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7665" y="274065"/>
            <a:ext cx="6056523" cy="1378466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4000" dirty="0" smtClean="0">
                <a:latin typeface="+mn-lt"/>
              </a:rPr>
              <a:t>Необходимые качества</a:t>
            </a:r>
            <a:endParaRPr lang="ru-RU" sz="40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6112" y="1619479"/>
            <a:ext cx="3215065" cy="2853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4600" y="3233451"/>
            <a:ext cx="2547421" cy="339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692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5760" y="200746"/>
            <a:ext cx="9169760" cy="847310"/>
          </a:xfrm>
          <a:prstGeom prst="rect">
            <a:avLst/>
          </a:prstGeom>
          <a:solidFill>
            <a:schemeClr val="lt1">
              <a:alpha val="47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Так же любой воспитатель должен уметь превратить любой день в праздник…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6410" y="3139807"/>
            <a:ext cx="4957590" cy="37181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760" y="1048056"/>
            <a:ext cx="4884199" cy="366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61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574" y="341523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Научить чему-то новому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169" y="1203593"/>
            <a:ext cx="5313801" cy="3985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501" y="1203593"/>
            <a:ext cx="3490282" cy="465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2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320" y="319488"/>
            <a:ext cx="55661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Может, просто нам привычно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Но </a:t>
            </a:r>
            <a:r>
              <a:rPr lang="ru-RU" i="1" dirty="0"/>
              <a:t>не видеть этого нельзя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Что </a:t>
            </a:r>
            <a:r>
              <a:rPr lang="ru-RU" i="1" dirty="0"/>
              <a:t>у воспитателя </a:t>
            </a:r>
            <a:r>
              <a:rPr lang="ru-RU" i="1" dirty="0" smtClean="0"/>
              <a:t>обычно</a:t>
            </a:r>
          </a:p>
          <a:p>
            <a:r>
              <a:rPr lang="ru-RU" i="1" dirty="0" smtClean="0"/>
              <a:t>Вечером </a:t>
            </a:r>
            <a:r>
              <a:rPr lang="ru-RU" i="1" dirty="0"/>
              <a:t>усталые глаза</a:t>
            </a:r>
            <a:r>
              <a:rPr lang="ru-RU" i="1" dirty="0" smtClean="0"/>
              <a:t>…</a:t>
            </a:r>
          </a:p>
          <a:p>
            <a:r>
              <a:rPr lang="ru-RU" i="1" dirty="0" smtClean="0"/>
              <a:t>Мы-то </a:t>
            </a:r>
            <a:r>
              <a:rPr lang="ru-RU" i="1" dirty="0"/>
              <a:t>знаем, что это такое </a:t>
            </a:r>
            <a:endParaRPr lang="ru-RU" i="1" dirty="0" smtClean="0"/>
          </a:p>
          <a:p>
            <a:r>
              <a:rPr lang="ru-RU" i="1" dirty="0" smtClean="0"/>
              <a:t>Детворы </a:t>
            </a:r>
            <a:r>
              <a:rPr lang="ru-RU" i="1" dirty="0"/>
              <a:t>неугомонный рой </a:t>
            </a:r>
            <a:endParaRPr lang="ru-RU" i="1" dirty="0" smtClean="0"/>
          </a:p>
          <a:p>
            <a:r>
              <a:rPr lang="ru-RU" i="1" dirty="0" smtClean="0"/>
              <a:t>Тут </a:t>
            </a:r>
            <a:r>
              <a:rPr lang="ru-RU" i="1" dirty="0"/>
              <a:t>с одним-то не найдёшь покоя, </a:t>
            </a:r>
            <a:endParaRPr lang="ru-RU" i="1" dirty="0" smtClean="0"/>
          </a:p>
          <a:p>
            <a:r>
              <a:rPr lang="ru-RU" i="1" dirty="0" smtClean="0"/>
              <a:t>А </a:t>
            </a:r>
            <a:r>
              <a:rPr lang="ru-RU" i="1" dirty="0"/>
              <a:t>не то, что с этакой гурьбой…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20" y="2891928"/>
            <a:ext cx="5097137" cy="38228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8612" y="506775"/>
            <a:ext cx="4340646" cy="27129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8586" y="3256709"/>
            <a:ext cx="2593554" cy="345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07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d73a559a20da7bd6e4711bd777774856b20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116</TotalTime>
  <Words>328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О специальности</vt:lpstr>
      <vt:lpstr>Необходимые качества</vt:lpstr>
      <vt:lpstr>Слайд 7</vt:lpstr>
      <vt:lpstr>Слайд 8</vt:lpstr>
      <vt:lpstr>Слайд 9</vt:lpstr>
      <vt:lpstr>Слайд 10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Балбеска</cp:lastModifiedBy>
  <cp:revision>15</cp:revision>
  <dcterms:created xsi:type="dcterms:W3CDTF">2014-12-18T18:27:43Z</dcterms:created>
  <dcterms:modified xsi:type="dcterms:W3CDTF">2016-12-22T20:48:53Z</dcterms:modified>
</cp:coreProperties>
</file>